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62" r:id="rId5"/>
    <p:sldId id="264" r:id="rId6"/>
    <p:sldId id="263" r:id="rId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3F0648-E1B7-F228-7914-9C9F4D10D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5DE2D5A-1EF1-1010-A55E-B3397A3896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304164-F626-B434-F988-25AA2C05D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52D9-2315-4B58-9AEE-B09EF34296F4}" type="datetimeFigureOut">
              <a:rPr lang="zh-TW" altLang="en-US" smtClean="0"/>
              <a:t>2022/5/30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ACAE6F-30D4-4E61-4741-E1FFAFB8D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A8A0BD6-C01C-083D-2488-7DB2D32A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6EB01-201A-4994-9814-DF759708C7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9084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81AB30-CFCA-913D-75F2-5A6EF1848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3BC333B-8084-2DD0-4DE1-B04F951639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EB6C87-9E05-C67E-2569-44AF93888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52D9-2315-4B58-9AEE-B09EF34296F4}" type="datetimeFigureOut">
              <a:rPr lang="zh-TW" altLang="en-US" smtClean="0"/>
              <a:t>2022/5/30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0331BF3-EB12-89D6-8F11-F402ECAE7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F205C3-9345-4686-08B1-BD4A7490A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6EB01-201A-4994-9814-DF759708C7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811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35DDA1F-7E4B-CF25-9786-40B396194F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A04416E-D7DB-DE0E-A45A-C2EB794F42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62908A3-49CD-C2E3-55CD-58ECA4BB2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52D9-2315-4B58-9AEE-B09EF34296F4}" type="datetimeFigureOut">
              <a:rPr lang="zh-TW" altLang="en-US" smtClean="0"/>
              <a:t>2022/5/30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5E66B89-CE70-191E-1AA0-9EA2C2B92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593B56E-E10B-6241-BF67-B9DEF3585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6EB01-201A-4994-9814-DF759708C7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6686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B18BC3-A80D-5EE9-F590-4CF8FD418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E6AC5D-E1B1-4FF4-297A-040ED9A71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9CB1D4-8FB9-9C9F-B121-68AA2966F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52D9-2315-4B58-9AEE-B09EF34296F4}" type="datetimeFigureOut">
              <a:rPr lang="zh-TW" altLang="en-US" smtClean="0"/>
              <a:t>2022/5/30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4474F5-9D4F-F509-1B27-F63CC935B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5E76BD-8ACE-D78A-DB28-BA6A9DA9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6EB01-201A-4994-9814-DF759708C7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6279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732852-1D10-03D9-1288-2AF2B0F51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CCFFFE5-C0EA-C458-D0C2-2B253FB30C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F36A7A-9BAA-04FB-97B6-1A118C8F6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52D9-2315-4B58-9AEE-B09EF34296F4}" type="datetimeFigureOut">
              <a:rPr lang="zh-TW" altLang="en-US" smtClean="0"/>
              <a:t>2022/5/30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61E26C8-5138-3A62-9CF4-EAB50BE28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E2AAF2E-8676-AFAE-0031-BEA5E7143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6EB01-201A-4994-9814-DF759708C7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3401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2018E7-1503-9FB5-2010-6067D8914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D6CBBB-5A62-BAF9-9972-4195C5176A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D400435-FC29-4C2F-39F2-FFB0493640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75FEE44-23C2-A728-A040-DF4A0E9AA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52D9-2315-4B58-9AEE-B09EF34296F4}" type="datetimeFigureOut">
              <a:rPr lang="zh-TW" altLang="en-US" smtClean="0"/>
              <a:t>2022/5/30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0470676-C4E4-476D-D45B-EDA7534B7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A816949-3AC3-7B96-2DC6-50F7397F3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6EB01-201A-4994-9814-DF759708C7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2785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0BB3DE-7E15-1061-2122-BDCA90EB6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BBF2227-59D1-8958-1333-6C334DC4B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20D9D39-CF70-CE4E-F82A-F0D1370181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A939E6D-2CC9-43DD-E45C-C3DBB9B4A3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FD0A95A-CF2C-1FE7-1A4B-21547F7B62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667A0D1-9EC4-EF0C-AA2E-3B8A5ECA6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52D9-2315-4B58-9AEE-B09EF34296F4}" type="datetimeFigureOut">
              <a:rPr lang="zh-TW" altLang="en-US" smtClean="0"/>
              <a:t>2022/5/30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8389E7E-D40C-94E5-3BE1-807C144C6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F717E30-6AA1-B4BA-8E74-FFD3FC34E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6EB01-201A-4994-9814-DF759708C7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039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0E0619-22AC-3D9B-FE91-3446573CF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1307CF9-8294-6DA1-778C-4CE35BF1F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52D9-2315-4B58-9AEE-B09EF34296F4}" type="datetimeFigureOut">
              <a:rPr lang="zh-TW" altLang="en-US" smtClean="0"/>
              <a:t>2022/5/30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9FDEC8B-57B0-DF2F-376C-1C5C8063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4B87E75-E2A5-C4F9-88B9-AFC0BE076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6EB01-201A-4994-9814-DF759708C7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516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9A713F4-750D-4B98-E4A8-61CD61223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52D9-2315-4B58-9AEE-B09EF34296F4}" type="datetimeFigureOut">
              <a:rPr lang="zh-TW" altLang="en-US" smtClean="0"/>
              <a:t>2022/5/30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BE86986-1E13-4A9F-565F-6622B7851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5E1C05A-6013-B3A6-2E65-4687CDB5C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6EB01-201A-4994-9814-DF759708C7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6290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8A60AE-52C0-8043-9996-EA8819BD1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8FABAB-13CC-5349-2006-AD70903F5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9BAE430-747F-D797-9174-2F7457F7FF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D5597C5-3F7D-967F-2778-6F7292368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52D9-2315-4B58-9AEE-B09EF34296F4}" type="datetimeFigureOut">
              <a:rPr lang="zh-TW" altLang="en-US" smtClean="0"/>
              <a:t>2022/5/30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96CA140-5C64-6AB5-A6E8-EC51E8504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F3CA568-1106-B141-86F8-34FD1F396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6EB01-201A-4994-9814-DF759708C7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5031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E7DA03-391D-D7AF-F7C6-156FA5476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521615F-DE5A-04E6-3140-3A728CBC33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507533C-DA72-E691-AE9E-A5D0246052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6E5B7C6-BB85-DD6B-AD03-C72345FB0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52D9-2315-4B58-9AEE-B09EF34296F4}" type="datetimeFigureOut">
              <a:rPr lang="zh-TW" altLang="en-US" smtClean="0"/>
              <a:t>2022/5/30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CA995E3-B223-6000-D4FF-B83196313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0F71B55-D2ED-C5B5-C1EC-4607B2147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6EB01-201A-4994-9814-DF759708C7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980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4A73EE5-38A9-0DD7-EDA7-0A44A898E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99B9848-8D56-5F31-9A7C-E382ACB37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7EC0278-DCE0-33FD-4FDD-D0591CFD7E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A52D9-2315-4B58-9AEE-B09EF34296F4}" type="datetimeFigureOut">
              <a:rPr lang="zh-TW" altLang="en-US" smtClean="0"/>
              <a:t>2022/5/30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7A01292-07F0-90C9-7A95-6F573F6143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E5A35C3-116C-00B5-6172-4FF76A203C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6EB01-201A-4994-9814-DF759708C7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6419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6E598E25-B39E-6957-9539-833F6621EBF9}"/>
              </a:ext>
            </a:extLst>
          </p:cNvPr>
          <p:cNvGrpSpPr/>
          <p:nvPr/>
        </p:nvGrpSpPr>
        <p:grpSpPr>
          <a:xfrm>
            <a:off x="3137498" y="2220846"/>
            <a:ext cx="5917004" cy="2416309"/>
            <a:chOff x="3137498" y="2516058"/>
            <a:chExt cx="5917004" cy="2416309"/>
          </a:xfrm>
        </p:grpSpPr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3B2A967D-0DEB-3A9A-74F7-255C7D3ADF68}"/>
                </a:ext>
              </a:extLst>
            </p:cNvPr>
            <p:cNvSpPr txBox="1"/>
            <p:nvPr/>
          </p:nvSpPr>
          <p:spPr>
            <a:xfrm>
              <a:off x="3137498" y="2516058"/>
              <a:ext cx="5917004" cy="1924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《</a:t>
              </a:r>
              <a:r>
                <a:rPr lang="zh-TW" altLang="en-US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行動</a:t>
              </a:r>
              <a:r>
                <a:rPr lang="en-US" altLang="zh-TW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APP</a:t>
              </a:r>
              <a:r>
                <a:rPr lang="zh-TW" altLang="en-US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敏捷開發管理實務</a:t>
              </a:r>
              <a:r>
                <a:rPr lang="en-US" altLang="zh-TW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》</a:t>
              </a:r>
            </a:p>
            <a:p>
              <a:pPr algn="ctr">
                <a:lnSpc>
                  <a:spcPct val="150000"/>
                </a:lnSpc>
              </a:pPr>
              <a:r>
                <a:rPr lang="zh-TW" altLang="en-US" sz="5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心理測驗</a:t>
              </a:r>
              <a:r>
                <a:rPr lang="en-US" altLang="zh-TW" sz="5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APP</a:t>
              </a:r>
              <a:endParaRPr lang="zh-TW" altLang="en-US" sz="5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6285EC22-A64A-BDDE-761E-C3B1E4D07C72}"/>
                </a:ext>
              </a:extLst>
            </p:cNvPr>
            <p:cNvSpPr txBox="1"/>
            <p:nvPr/>
          </p:nvSpPr>
          <p:spPr>
            <a:xfrm>
              <a:off x="4549744" y="4563035"/>
              <a:ext cx="30925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408630191</a:t>
              </a: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資管三</a:t>
              </a: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 </a:t>
              </a: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趙信睿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9537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72A7F3C-650D-DBAC-239C-CB3E5DC02BE7}"/>
              </a:ext>
            </a:extLst>
          </p:cNvPr>
          <p:cNvSpPr txBox="1"/>
          <p:nvPr/>
        </p:nvSpPr>
        <p:spPr>
          <a:xfrm>
            <a:off x="322730" y="304801"/>
            <a:ext cx="2669320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構想 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啟發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08FE4E0-18FB-015C-E7E3-0B9E51FE7FB7}"/>
              </a:ext>
            </a:extLst>
          </p:cNvPr>
          <p:cNvSpPr txBox="1"/>
          <p:nvPr/>
        </p:nvSpPr>
        <p:spPr>
          <a:xfrm>
            <a:off x="932329" y="1798233"/>
            <a:ext cx="6660798" cy="3261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前陣子很常在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IG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限動看到朋友們發他們在某某網站做的心理測驗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30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我就在想，怎麼那麼麻煩？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30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每次要測驗的時候都要跳轉到另外一個頁面執行，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30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就不能統整在一起，最後可以分享在各大社群嗎？</a:t>
            </a:r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4E1E9261-676E-EAF5-E661-AC35F514C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042" y="573741"/>
            <a:ext cx="2638565" cy="571051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FBEA213-D2D2-B9CA-1B25-93BBD067F7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41" t="22361" r="17265" b="31250"/>
          <a:stretch/>
        </p:blipFill>
        <p:spPr>
          <a:xfrm>
            <a:off x="1536150" y="1628775"/>
            <a:ext cx="9119700" cy="360045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BDB9BDF-0179-618D-3540-A4CCF74104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38" t="18889" r="8360" b="11527"/>
          <a:stretch/>
        </p:blipFill>
        <p:spPr>
          <a:xfrm>
            <a:off x="1028700" y="1295400"/>
            <a:ext cx="1014412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1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72A7F3C-650D-DBAC-239C-CB3E5DC02BE7}"/>
              </a:ext>
            </a:extLst>
          </p:cNvPr>
          <p:cNvSpPr txBox="1"/>
          <p:nvPr/>
        </p:nvSpPr>
        <p:spPr>
          <a:xfrm>
            <a:off x="322730" y="304801"/>
            <a:ext cx="3361818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設計方向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8B786137-64F9-A49F-4305-35492494B35A}"/>
              </a:ext>
            </a:extLst>
          </p:cNvPr>
          <p:cNvGrpSpPr/>
          <p:nvPr/>
        </p:nvGrpSpPr>
        <p:grpSpPr>
          <a:xfrm>
            <a:off x="1452285" y="1457241"/>
            <a:ext cx="2232263" cy="4691145"/>
            <a:chOff x="6993214" y="781049"/>
            <a:chExt cx="2563162" cy="5438775"/>
          </a:xfrm>
        </p:grpSpPr>
        <p:pic>
          <p:nvPicPr>
            <p:cNvPr id="6" name="圖片 5" descr="一張含有 文字, 監視器, 螢幕擷取畫面, 電子用品 的圖片&#10;&#10;自動產生的描述">
              <a:extLst>
                <a:ext uri="{FF2B5EF4-FFF2-40B4-BE49-F238E27FC236}">
                  <a16:creationId xmlns:a16="http://schemas.microsoft.com/office/drawing/2014/main" id="{B06F7ACD-C2E2-419C-CEBF-496809D68B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365"/>
            <a:stretch/>
          </p:blipFill>
          <p:spPr>
            <a:xfrm>
              <a:off x="6993214" y="781049"/>
              <a:ext cx="2563162" cy="5438775"/>
            </a:xfrm>
            <a:prstGeom prst="roundRect">
              <a:avLst>
                <a:gd name="adj" fmla="val 16315"/>
              </a:avLst>
            </a:prstGeom>
          </p:spPr>
        </p:pic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C6017A34-3A85-76CC-F7D1-B7E43ECBF0DF}"/>
                </a:ext>
              </a:extLst>
            </p:cNvPr>
            <p:cNvSpPr/>
            <p:nvPr/>
          </p:nvSpPr>
          <p:spPr>
            <a:xfrm>
              <a:off x="7109012" y="887506"/>
              <a:ext cx="2292163" cy="4960844"/>
            </a:xfrm>
            <a:prstGeom prst="roundRect">
              <a:avLst>
                <a:gd name="adj" fmla="val 1233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DA02DBCD-DA1A-F92A-45B4-849BB365CF7A}"/>
              </a:ext>
            </a:extLst>
          </p:cNvPr>
          <p:cNvSpPr txBox="1"/>
          <p:nvPr/>
        </p:nvSpPr>
        <p:spPr>
          <a:xfrm>
            <a:off x="4670425" y="2213732"/>
            <a:ext cx="6069290" cy="243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所以我就想設計一個 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ListView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裡面有很多測驗題目可以選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30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每個測驗都有自己的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Page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答題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30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然後測驗的結果都可以分享到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FB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IG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Twitter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65EB9B43-785D-14AB-8680-272F9B291E58}"/>
              </a:ext>
            </a:extLst>
          </p:cNvPr>
          <p:cNvGrpSpPr/>
          <p:nvPr/>
        </p:nvGrpSpPr>
        <p:grpSpPr>
          <a:xfrm>
            <a:off x="1856493" y="1828800"/>
            <a:ext cx="1389529" cy="986118"/>
            <a:chOff x="1856493" y="1828800"/>
            <a:chExt cx="1389529" cy="98611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9B0E3B3-B2DD-0E84-BCB7-21827EE81C3D}"/>
                </a:ext>
              </a:extLst>
            </p:cNvPr>
            <p:cNvSpPr/>
            <p:nvPr/>
          </p:nvSpPr>
          <p:spPr>
            <a:xfrm>
              <a:off x="1856493" y="1828800"/>
              <a:ext cx="1389529" cy="56973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err="1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ListView</a:t>
              </a:r>
              <a:endPara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2" name="直線單箭頭接點 11">
              <a:extLst>
                <a:ext uri="{FF2B5EF4-FFF2-40B4-BE49-F238E27FC236}">
                  <a16:creationId xmlns:a16="http://schemas.microsoft.com/office/drawing/2014/main" id="{25F27475-659D-3541-91A6-0CF18AB8B18E}"/>
                </a:ext>
              </a:extLst>
            </p:cNvPr>
            <p:cNvCxnSpPr/>
            <p:nvPr/>
          </p:nvCxnSpPr>
          <p:spPr>
            <a:xfrm>
              <a:off x="2551258" y="2429435"/>
              <a:ext cx="0" cy="3854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FE51D956-02DF-9E1E-A5C6-3451670033CB}"/>
              </a:ext>
            </a:extLst>
          </p:cNvPr>
          <p:cNvGrpSpPr/>
          <p:nvPr/>
        </p:nvGrpSpPr>
        <p:grpSpPr>
          <a:xfrm>
            <a:off x="1856493" y="2814918"/>
            <a:ext cx="1389529" cy="986118"/>
            <a:chOff x="1856493" y="1828800"/>
            <a:chExt cx="1389529" cy="986118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869B235-4FA2-1ECB-B6F9-2774B6F26847}"/>
                </a:ext>
              </a:extLst>
            </p:cNvPr>
            <p:cNvSpPr/>
            <p:nvPr/>
          </p:nvSpPr>
          <p:spPr>
            <a:xfrm>
              <a:off x="1856493" y="1828800"/>
              <a:ext cx="1389529" cy="56973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心理測驗題目</a:t>
              </a:r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3FCE2525-9E03-8A1E-F39D-2A4EE4F4C69A}"/>
                </a:ext>
              </a:extLst>
            </p:cNvPr>
            <p:cNvCxnSpPr/>
            <p:nvPr/>
          </p:nvCxnSpPr>
          <p:spPr>
            <a:xfrm>
              <a:off x="2551258" y="2429435"/>
              <a:ext cx="0" cy="3854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7E7E1B3D-E75A-A0D6-DDCD-A700A354AADC}"/>
              </a:ext>
            </a:extLst>
          </p:cNvPr>
          <p:cNvSpPr/>
          <p:nvPr/>
        </p:nvSpPr>
        <p:spPr>
          <a:xfrm>
            <a:off x="1856492" y="3814086"/>
            <a:ext cx="1389529" cy="5697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上傳結果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2A7C41DA-2D3A-926A-3B66-B0165F406D71}"/>
              </a:ext>
            </a:extLst>
          </p:cNvPr>
          <p:cNvCxnSpPr/>
          <p:nvPr/>
        </p:nvCxnSpPr>
        <p:spPr>
          <a:xfrm>
            <a:off x="2551257" y="4414721"/>
            <a:ext cx="0" cy="3854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CCCB38D8-B098-DECB-0E0D-58A008CFEE00}"/>
              </a:ext>
            </a:extLst>
          </p:cNvPr>
          <p:cNvSpPr/>
          <p:nvPr/>
        </p:nvSpPr>
        <p:spPr>
          <a:xfrm>
            <a:off x="1856492" y="4800204"/>
            <a:ext cx="1389529" cy="5697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返回</a:t>
            </a:r>
            <a:r>
              <a:rPr lang="en-US" altLang="zh-TW" sz="1400" b="1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ListView</a:t>
            </a:r>
            <a:endParaRPr lang="zh-TW" altLang="en-US" sz="1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79507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72A7F3C-650D-DBAC-239C-CB3E5DC02BE7}"/>
              </a:ext>
            </a:extLst>
          </p:cNvPr>
          <p:cNvSpPr txBox="1"/>
          <p:nvPr/>
        </p:nvSpPr>
        <p:spPr>
          <a:xfrm>
            <a:off x="322730" y="304801"/>
            <a:ext cx="2492990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使用者介面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A38648A-A39D-4D4B-1019-B0284173B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67" y="1380563"/>
            <a:ext cx="2271845" cy="479611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B528E9A-875B-D5B0-B6A5-F84F42B5D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576" y="141670"/>
            <a:ext cx="1835298" cy="3874518"/>
          </a:xfrm>
          <a:prstGeom prst="rect">
            <a:avLst/>
          </a:prstGeom>
        </p:spPr>
      </p:pic>
      <p:pic>
        <p:nvPicPr>
          <p:cNvPr id="8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4B5D6CCE-256A-0C67-5010-D4F5C8D650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134" y="146150"/>
            <a:ext cx="1835298" cy="3874518"/>
          </a:xfrm>
          <a:prstGeom prst="rect">
            <a:avLst/>
          </a:prstGeom>
        </p:spPr>
      </p:pic>
      <p:pic>
        <p:nvPicPr>
          <p:cNvPr id="10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61C685D2-5E07-E994-F20C-668A2C478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692" y="141670"/>
            <a:ext cx="1835298" cy="3874518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2070573-A933-B0EC-9EC0-1418E607E8D0}"/>
              </a:ext>
            </a:extLst>
          </p:cNvPr>
          <p:cNvSpPr txBox="1"/>
          <p:nvPr/>
        </p:nvSpPr>
        <p:spPr>
          <a:xfrm>
            <a:off x="255123" y="426720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首先，在首頁會看到這個畫面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F216EE92-9A5B-0C45-05F6-926788F69A45}"/>
              </a:ext>
            </a:extLst>
          </p:cNvPr>
          <p:cNvCxnSpPr/>
          <p:nvPr/>
        </p:nvCxnSpPr>
        <p:spPr>
          <a:xfrm flipH="1" flipV="1">
            <a:off x="2043953" y="3227294"/>
            <a:ext cx="528918" cy="9233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547B5CCA-58BF-5FC1-B2E6-BA264827B349}"/>
              </a:ext>
            </a:extLst>
          </p:cNvPr>
          <p:cNvSpPr/>
          <p:nvPr/>
        </p:nvSpPr>
        <p:spPr>
          <a:xfrm>
            <a:off x="898919" y="2056212"/>
            <a:ext cx="1712739" cy="2297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9CBCC01-4E88-8C1C-FC46-F233CEA5C608}"/>
              </a:ext>
            </a:extLst>
          </p:cNvPr>
          <p:cNvSpPr txBox="1"/>
          <p:nvPr/>
        </p:nvSpPr>
        <p:spPr>
          <a:xfrm>
            <a:off x="62481" y="1523094"/>
            <a:ext cx="3962944" cy="36933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點選不同的測驗題目進入題目的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Page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BB412E25-3FE1-EB01-1410-82E9D5EA91D1}"/>
              </a:ext>
            </a:extLst>
          </p:cNvPr>
          <p:cNvCxnSpPr>
            <a:cxnSpLocks/>
          </p:cNvCxnSpPr>
          <p:nvPr/>
        </p:nvCxnSpPr>
        <p:spPr>
          <a:xfrm>
            <a:off x="2734235" y="2171106"/>
            <a:ext cx="136739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接點: 肘形 25">
            <a:extLst>
              <a:ext uri="{FF2B5EF4-FFF2-40B4-BE49-F238E27FC236}">
                <a16:creationId xmlns:a16="http://schemas.microsoft.com/office/drawing/2014/main" id="{DD506089-05FE-9FBD-8A80-B3D935C2A72A}"/>
              </a:ext>
            </a:extLst>
          </p:cNvPr>
          <p:cNvCxnSpPr/>
          <p:nvPr/>
        </p:nvCxnSpPr>
        <p:spPr>
          <a:xfrm>
            <a:off x="6750424" y="4150659"/>
            <a:ext cx="2342515" cy="1488141"/>
          </a:xfrm>
          <a:prstGeom prst="bentConnector3">
            <a:avLst>
              <a:gd name="adj1" fmla="val 25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402EE61-CD2B-8B45-8798-040F599915E5}"/>
              </a:ext>
            </a:extLst>
          </p:cNvPr>
          <p:cNvSpPr txBox="1"/>
          <p:nvPr/>
        </p:nvSpPr>
        <p:spPr>
          <a:xfrm>
            <a:off x="4971774" y="4620325"/>
            <a:ext cx="3977371" cy="64633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最後的測驗結果可以提供使用者上傳</a:t>
            </a:r>
            <a:endParaRPr lang="en-US" altLang="zh-TW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至各大社群媒體（目前還沒做出來）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2424B5A2-B953-3092-5562-2E445BD547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967" y="2733881"/>
            <a:ext cx="1792102" cy="3982449"/>
          </a:xfrm>
          <a:prstGeom prst="roundRect">
            <a:avLst>
              <a:gd name="adj" fmla="val 7663"/>
            </a:avLst>
          </a:prstGeom>
        </p:spPr>
      </p:pic>
    </p:spTree>
    <p:extLst>
      <p:ext uri="{BB962C8B-B14F-4D97-AF65-F5344CB8AC3E}">
        <p14:creationId xmlns:p14="http://schemas.microsoft.com/office/powerpoint/2010/main" val="1235956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ord_2022-05-27-20-38-24">
            <a:hlinkClick r:id="" action="ppaction://media"/>
            <a:extLst>
              <a:ext uri="{FF2B5EF4-FFF2-40B4-BE49-F238E27FC236}">
                <a16:creationId xmlns:a16="http://schemas.microsoft.com/office/drawing/2014/main" id="{3E89DE2C-1514-1830-3AAB-C6C7AC0515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3086100" cy="6858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E1F5F38B-BB11-D9F7-5A3D-80A481CA111E}"/>
              </a:ext>
            </a:extLst>
          </p:cNvPr>
          <p:cNvSpPr txBox="1"/>
          <p:nvPr/>
        </p:nvSpPr>
        <p:spPr>
          <a:xfrm>
            <a:off x="6697478" y="3083859"/>
            <a:ext cx="3993401" cy="22295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缺點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第二、第三心理測驗目前還沒寫好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按下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Yes or No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不會自己跳轉頁面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畫面簡陋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21C7556-9BD4-8086-3B77-93C9F4F91F5C}"/>
              </a:ext>
            </a:extLst>
          </p:cNvPr>
          <p:cNvSpPr txBox="1"/>
          <p:nvPr/>
        </p:nvSpPr>
        <p:spPr>
          <a:xfrm>
            <a:off x="6697478" y="429859"/>
            <a:ext cx="4869923" cy="22227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優點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測試結果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70%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準確（請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個朋友實測）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多個測試於單一頁面完成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右滑或右上角箭頭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Button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都可以跳轉頁面</a:t>
            </a:r>
          </a:p>
        </p:txBody>
      </p:sp>
      <p:pic>
        <p:nvPicPr>
          <p:cNvPr id="6" name="Record_2022-05-27-21-00-30">
            <a:hlinkClick r:id="" action="ppaction://media"/>
            <a:extLst>
              <a:ext uri="{FF2B5EF4-FFF2-40B4-BE49-F238E27FC236}">
                <a16:creationId xmlns:a16="http://schemas.microsoft.com/office/drawing/2014/main" id="{D25A2111-99C0-91E1-5631-C80B6155FF9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11129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21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4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2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72A7F3C-650D-DBAC-239C-CB3E5DC02BE7}"/>
              </a:ext>
            </a:extLst>
          </p:cNvPr>
          <p:cNvSpPr txBox="1"/>
          <p:nvPr/>
        </p:nvSpPr>
        <p:spPr>
          <a:xfrm>
            <a:off x="322730" y="304801"/>
            <a:ext cx="2031325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45D9106-DE02-196D-A6AC-2438AF244E33}"/>
              </a:ext>
            </a:extLst>
          </p:cNvPr>
          <p:cNvSpPr txBox="1"/>
          <p:nvPr/>
        </p:nvSpPr>
        <p:spPr>
          <a:xfrm>
            <a:off x="932329" y="1382735"/>
            <a:ext cx="6433556" cy="4092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希望加入帳號功能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每個使用者可以利用左上角愛心收藏自己喜歡的心理測驗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擴充更多心理測驗題目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按下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Yes or No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會自動跳轉頁面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新增分享按鈕在結果頁面（包含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FB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IG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Twitter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16DEA66-3AA5-589D-0E66-20EFFD886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425" y="146275"/>
            <a:ext cx="3109950" cy="656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972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290</Words>
  <Application>Microsoft Office PowerPoint</Application>
  <PresentationFormat>寬螢幕</PresentationFormat>
  <Paragraphs>35</Paragraphs>
  <Slides>6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1" baseType="lpstr">
      <vt:lpstr>微軟正黑體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趙信睿</dc:creator>
  <cp:lastModifiedBy>趙信睿</cp:lastModifiedBy>
  <cp:revision>5</cp:revision>
  <dcterms:created xsi:type="dcterms:W3CDTF">2022-05-19T04:57:19Z</dcterms:created>
  <dcterms:modified xsi:type="dcterms:W3CDTF">2022-05-30T15:56:36Z</dcterms:modified>
</cp:coreProperties>
</file>